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4" r:id="rId14"/>
    <p:sldId id="268" r:id="rId15"/>
    <p:sldId id="269" r:id="rId16"/>
    <p:sldId id="270" r:id="rId17"/>
    <p:sldId id="271" r:id="rId18"/>
    <p:sldId id="273" r:id="rId19"/>
    <p:sldId id="272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82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F98F7-5339-419C-99F6-177E954A4D2B}" type="datetimeFigureOut">
              <a:rPr lang="en-US" smtClean="0"/>
              <a:pPr/>
              <a:t>23-Mar-17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1B01-9096-4F80-8C3D-4E1C7871CF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F98F7-5339-419C-99F6-177E954A4D2B}" type="datetimeFigureOut">
              <a:rPr lang="en-US" smtClean="0"/>
              <a:pPr/>
              <a:t>23-Mar-17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1B01-9096-4F80-8C3D-4E1C7871CF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F98F7-5339-419C-99F6-177E954A4D2B}" type="datetimeFigureOut">
              <a:rPr lang="en-US" smtClean="0"/>
              <a:pPr/>
              <a:t>23-Mar-17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1B01-9096-4F80-8C3D-4E1C7871CF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F98F7-5339-419C-99F6-177E954A4D2B}" type="datetimeFigureOut">
              <a:rPr lang="en-US" smtClean="0"/>
              <a:pPr/>
              <a:t>23-Mar-17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1B01-9096-4F80-8C3D-4E1C7871CF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F98F7-5339-419C-99F6-177E954A4D2B}" type="datetimeFigureOut">
              <a:rPr lang="en-US" smtClean="0"/>
              <a:pPr/>
              <a:t>23-Mar-17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1B01-9096-4F80-8C3D-4E1C7871CF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F98F7-5339-419C-99F6-177E954A4D2B}" type="datetimeFigureOut">
              <a:rPr lang="en-US" smtClean="0"/>
              <a:pPr/>
              <a:t>23-Mar-17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1B01-9096-4F80-8C3D-4E1C7871CF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F98F7-5339-419C-99F6-177E954A4D2B}" type="datetimeFigureOut">
              <a:rPr lang="en-US" smtClean="0"/>
              <a:pPr/>
              <a:t>23-Mar-17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1B01-9096-4F80-8C3D-4E1C7871CF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F98F7-5339-419C-99F6-177E954A4D2B}" type="datetimeFigureOut">
              <a:rPr lang="en-US" smtClean="0"/>
              <a:pPr/>
              <a:t>23-Mar-17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1B01-9096-4F80-8C3D-4E1C7871CF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F98F7-5339-419C-99F6-177E954A4D2B}" type="datetimeFigureOut">
              <a:rPr lang="en-US" smtClean="0"/>
              <a:pPr/>
              <a:t>23-Mar-17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1B01-9096-4F80-8C3D-4E1C7871CF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F98F7-5339-419C-99F6-177E954A4D2B}" type="datetimeFigureOut">
              <a:rPr lang="en-US" smtClean="0"/>
              <a:pPr/>
              <a:t>23-Mar-17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1B01-9096-4F80-8C3D-4E1C7871CF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F98F7-5339-419C-99F6-177E954A4D2B}" type="datetimeFigureOut">
              <a:rPr lang="en-US" smtClean="0"/>
              <a:pPr/>
              <a:t>23-Mar-17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1B01-9096-4F80-8C3D-4E1C7871CF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F98F7-5339-419C-99F6-177E954A4D2B}" type="datetimeFigureOut">
              <a:rPr lang="en-US" smtClean="0"/>
              <a:pPr/>
              <a:t>23-Mar-17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1B01-9096-4F80-8C3D-4E1C7871CF7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0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c65rXEE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38400" y="609600"/>
            <a:ext cx="4724400" cy="167640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prstTxWarp prst="textChevronInverted">
              <a:avLst/>
            </a:prstTxWarp>
            <a:spAutoFit/>
            <a:scene3d>
              <a:camera prst="perspectiveLef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-US" sz="4400" b="1" dirty="0" err="1" smtClean="0">
                <a:ln>
                  <a:solidFill>
                    <a:srgbClr val="CC00FF"/>
                  </a:solidFill>
                </a:ln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4400" b="1" dirty="0" smtClean="0">
                <a:ln>
                  <a:solidFill>
                    <a:srgbClr val="CC00FF"/>
                  </a:solidFill>
                </a:ln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n>
                  <a:solidFill>
                    <a:srgbClr val="CC00FF"/>
                  </a:solidFill>
                </a:ln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4400" b="1" dirty="0">
              <a:ln>
                <a:solidFill>
                  <a:srgbClr val="CC00FF"/>
                </a:solidFill>
              </a:ln>
              <a:solidFill>
                <a:schemeClr val="accent3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f99943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2362200"/>
            <a:ext cx="4191000" cy="3333750"/>
          </a:xfrm>
          <a:prstGeom prst="rect">
            <a:avLst/>
          </a:prstGeom>
        </p:spPr>
      </p:pic>
      <p:pic>
        <p:nvPicPr>
          <p:cNvPr id="5" name="Picture 4" descr="Picture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0" y="-304800"/>
            <a:ext cx="4648200" cy="6858000"/>
          </a:xfrm>
          <a:prstGeom prst="rect">
            <a:avLst/>
          </a:prstGeom>
        </p:spPr>
      </p:pic>
      <p:pic>
        <p:nvPicPr>
          <p:cNvPr id="6" name="Picture 5" descr="Picture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124200" y="0"/>
            <a:ext cx="46482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 0 L -0.50416 0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4583 0 L 0.49583 0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26" dur="1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4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29" dur="1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4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32" dur="1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4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35" dur="1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4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38" dur="1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4" t="7482" r="21756" b="7769"/>
          <a:stretch/>
        </p:blipFill>
        <p:spPr bwMode="auto">
          <a:xfrm>
            <a:off x="1295400" y="762000"/>
            <a:ext cx="6781800" cy="51768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1000" y="6172201"/>
            <a:ext cx="86106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JSC/JDC, SSC, HSC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পরীক্ষার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ফলাফল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ওয়েবসাইটে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পাওয়া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400" b="1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09800" y="228600"/>
            <a:ext cx="51536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www.educationboardresults.gov.bd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58105" y="2362200"/>
            <a:ext cx="53570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5619C5"/>
                </a:solidFill>
                <a:latin typeface="NikoshBAN" pitchFamily="2" charset="0"/>
                <a:cs typeface="NikoshBAN" pitchFamily="2" charset="0"/>
              </a:rPr>
              <a:t>এসো</a:t>
            </a:r>
            <a:r>
              <a:rPr lang="en-US" sz="4000" b="1" dirty="0" smtClean="0">
                <a:solidFill>
                  <a:srgbClr val="5619C5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4000" b="1" dirty="0" smtClean="0">
                <a:solidFill>
                  <a:srgbClr val="5619C5"/>
                </a:solidFill>
                <a:latin typeface="NikoshBAN" pitchFamily="2" charset="0"/>
                <a:cs typeface="NikoshBAN" pitchFamily="2" charset="0"/>
              </a:rPr>
              <a:t>এ নিয়ে </a:t>
            </a:r>
            <a:r>
              <a:rPr lang="en-US" sz="4000" b="1" dirty="0" err="1" smtClean="0">
                <a:solidFill>
                  <a:srgbClr val="5619C5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4000" b="1" dirty="0" smtClean="0">
                <a:solidFill>
                  <a:srgbClr val="5619C5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5619C5"/>
                </a:solidFill>
                <a:latin typeface="NikoshBAN" pitchFamily="2" charset="0"/>
                <a:cs typeface="NikoshBAN" pitchFamily="2" charset="0"/>
              </a:rPr>
              <a:t>ভিডিও</a:t>
            </a:r>
            <a:r>
              <a:rPr lang="en-US" sz="4000" b="1" dirty="0" smtClean="0">
                <a:solidFill>
                  <a:srgbClr val="5619C5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5619C5"/>
                </a:solidFill>
                <a:latin typeface="NikoshBAN" pitchFamily="2" charset="0"/>
                <a:cs typeface="NikoshBAN" pitchFamily="2" charset="0"/>
              </a:rPr>
              <a:t>দেখি</a:t>
            </a:r>
            <a:endParaRPr lang="en-US" sz="4000" b="1" dirty="0">
              <a:solidFill>
                <a:srgbClr val="5619C5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07919" y="769250"/>
            <a:ext cx="7097881" cy="1097264"/>
          </a:xfrm>
          <a:prstGeom prst="rect">
            <a:avLst/>
          </a:prstGeom>
          <a:noFill/>
        </p:spPr>
        <p:txBody>
          <a:bodyPr wrap="square" lIns="111292" tIns="55646" rIns="111292" bIns="55646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পরীক্ষার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ফলাফল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আজকাল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ইন্টারনেট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মুহূর্তের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পাওয়া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b="1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4" name="Object 3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3200400" y="3505200"/>
          <a:ext cx="2895600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Packager Shell Object" showAsIcon="1" r:id="rId3" imgW="914400" imgH="771480" progId="Package">
                  <p:embed/>
                </p:oleObj>
              </mc:Choice>
              <mc:Fallback>
                <p:oleObj name="Packager Shell Object" showAsIcon="1" r:id="rId3" imgW="914400" imgH="771480" progId="Package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3505200"/>
                        <a:ext cx="2895600" cy="1905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 descr="21-flower-drawings-rose_preview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5029200"/>
            <a:ext cx="1755480" cy="1828800"/>
          </a:xfrm>
          <a:prstGeom prst="rect">
            <a:avLst/>
          </a:prstGeom>
        </p:spPr>
      </p:pic>
      <p:pic>
        <p:nvPicPr>
          <p:cNvPr id="6" name="Picture 5" descr="21-flower-drawings-rose_preview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0800000">
            <a:off x="7315374" y="0"/>
            <a:ext cx="1828625" cy="190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43" t="15257" r="24052" b="8949"/>
          <a:stretch/>
        </p:blipFill>
        <p:spPr bwMode="auto">
          <a:xfrm>
            <a:off x="1752600" y="685800"/>
            <a:ext cx="5655502" cy="48477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47800" y="5715000"/>
            <a:ext cx="63440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6600FF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2800" b="1" dirty="0" smtClean="0">
                <a:solidFill>
                  <a:srgbClr val="66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6600FF"/>
                </a:solidFill>
                <a:latin typeface="NikoshBAN" pitchFamily="2" charset="0"/>
                <a:cs typeface="NikoshBAN" pitchFamily="2" charset="0"/>
              </a:rPr>
              <a:t>ডট</a:t>
            </a:r>
            <a:r>
              <a:rPr lang="en-US" sz="2800" b="1" dirty="0" smtClean="0">
                <a:solidFill>
                  <a:srgbClr val="66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6600FF"/>
                </a:solidFill>
                <a:latin typeface="NikoshBAN" pitchFamily="2" charset="0"/>
                <a:cs typeface="NikoshBAN" pitchFamily="2" charset="0"/>
              </a:rPr>
              <a:t>কম</a:t>
            </a:r>
            <a:r>
              <a:rPr lang="en-US" sz="2800" b="1" dirty="0" smtClean="0">
                <a:solidFill>
                  <a:srgbClr val="66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6600FF"/>
                </a:solidFill>
                <a:latin typeface="NikoshBAN" pitchFamily="2" charset="0"/>
                <a:cs typeface="NikoshBAN" pitchFamily="2" charset="0"/>
              </a:rPr>
              <a:t>ওয়েবসাইটে</a:t>
            </a:r>
            <a:r>
              <a:rPr lang="en-US" sz="2800" b="1" dirty="0" smtClean="0">
                <a:solidFill>
                  <a:srgbClr val="66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6600FF"/>
                </a:solidFill>
                <a:latin typeface="NikoshBAN" pitchFamily="2" charset="0"/>
                <a:cs typeface="NikoshBAN" pitchFamily="2" charset="0"/>
              </a:rPr>
              <a:t>অনেক</a:t>
            </a:r>
            <a:r>
              <a:rPr lang="en-US" sz="2800" b="1" dirty="0" smtClean="0">
                <a:solidFill>
                  <a:srgbClr val="66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6600FF"/>
                </a:solidFill>
                <a:latin typeface="NikoshBAN" pitchFamily="2" charset="0"/>
                <a:cs typeface="NikoshBAN" pitchFamily="2" charset="0"/>
              </a:rPr>
              <a:t>শিক্ষকেরা</a:t>
            </a:r>
            <a:r>
              <a:rPr lang="en-US" sz="2800" b="1" dirty="0" smtClean="0">
                <a:solidFill>
                  <a:srgbClr val="66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6600FF"/>
                </a:solidFill>
                <a:latin typeface="NikoshBAN" pitchFamily="2" charset="0"/>
                <a:cs typeface="NikoshBAN" pitchFamily="2" charset="0"/>
              </a:rPr>
              <a:t>নানা</a:t>
            </a:r>
            <a:r>
              <a:rPr lang="en-US" sz="2800" b="1" dirty="0" smtClean="0">
                <a:solidFill>
                  <a:srgbClr val="66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6600FF"/>
                </a:solidFill>
                <a:latin typeface="NikoshBAN" pitchFamily="2" charset="0"/>
                <a:cs typeface="NikoshBAN" pitchFamily="2" charset="0"/>
              </a:rPr>
              <a:t>বিষয়ে</a:t>
            </a:r>
            <a:r>
              <a:rPr lang="en-US" sz="2800" b="1" dirty="0" smtClean="0">
                <a:solidFill>
                  <a:srgbClr val="66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6600FF"/>
                </a:solidFill>
                <a:latin typeface="NikoshBAN" pitchFamily="2" charset="0"/>
                <a:cs typeface="NikoshBAN" pitchFamily="2" charset="0"/>
              </a:rPr>
              <a:t>কোর্স</a:t>
            </a:r>
            <a:r>
              <a:rPr lang="en-US" sz="2800" b="1" dirty="0" smtClean="0">
                <a:solidFill>
                  <a:srgbClr val="66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6600FF"/>
                </a:solidFill>
                <a:latin typeface="NikoshBAN" pitchFamily="2" charset="0"/>
                <a:cs typeface="NikoshBAN" pitchFamily="2" charset="0"/>
              </a:rPr>
              <a:t>পড়িয়ে</a:t>
            </a:r>
            <a:r>
              <a:rPr lang="en-US" sz="2800" b="1" dirty="0" smtClean="0">
                <a:solidFill>
                  <a:srgbClr val="66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6600FF"/>
                </a:solidFill>
                <a:latin typeface="NikoshBAN" pitchFamily="2" charset="0"/>
                <a:cs typeface="NikoshBAN" pitchFamily="2" charset="0"/>
              </a:rPr>
              <a:t>থাকেন</a:t>
            </a:r>
            <a:r>
              <a:rPr lang="en-US" sz="2800" b="1" dirty="0" smtClean="0">
                <a:solidFill>
                  <a:srgbClr val="6600FF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800" b="1" dirty="0">
              <a:solidFill>
                <a:srgbClr val="66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43200" y="152400"/>
            <a:ext cx="3744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www ‍shikkhok.com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762000"/>
            <a:ext cx="62873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এসো</a:t>
            </a:r>
            <a:r>
              <a:rPr lang="en-US" sz="4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4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ভিডিও</a:t>
            </a:r>
            <a:r>
              <a:rPr lang="en-US" sz="4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দেখি</a:t>
            </a:r>
            <a:endParaRPr lang="en-US" sz="4400" b="1" dirty="0">
              <a:solidFill>
                <a:schemeClr val="tx2">
                  <a:lumMod val="60000"/>
                  <a:lumOff val="4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3" name="Object 2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3911093"/>
              </p:ext>
            </p:extLst>
          </p:nvPr>
        </p:nvGraphicFramePr>
        <p:xfrm>
          <a:off x="3048000" y="2743200"/>
          <a:ext cx="2690295" cy="22699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Packager Shell Object" showAsIcon="1" r:id="rId3" imgW="914400" imgH="771480" progId="Package">
                  <p:embed/>
                </p:oleObj>
              </mc:Choice>
              <mc:Fallback>
                <p:oleObj name="Packager Shell Object" showAsIcon="1" r:id="rId3" imgW="914400" imgH="771480" progId="Packag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2743200"/>
                        <a:ext cx="2690295" cy="22699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5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6" t="2495" r="13175" b="4066"/>
          <a:stretch/>
        </p:blipFill>
        <p:spPr bwMode="auto">
          <a:xfrm>
            <a:off x="1219200" y="381000"/>
            <a:ext cx="6829548" cy="46120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6200" y="5334000"/>
            <a:ext cx="8991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বিশ্ববিদ্যালয়ে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ভর্তি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পরীক্ষার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ফলাফল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অনার্স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ও </a:t>
            </a:r>
            <a:endParaRPr lang="bn-IN" sz="2800" b="1" dirty="0" smtClean="0">
              <a:solidFill>
                <a:schemeClr val="accent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b="1" dirty="0" err="1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মাস্টার্স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রেজিস্ট্রেশন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b="1" dirty="0" err="1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ফরম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ফিলাপ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b="1" dirty="0" err="1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ফলাফল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পাওয়া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2800" b="1" dirty="0">
              <a:solidFill>
                <a:schemeClr val="accent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00400" y="4944"/>
            <a:ext cx="33749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www.nctb.gov.bd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HP\Desktop\nct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990600"/>
            <a:ext cx="7162800" cy="39624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81000" y="5486400"/>
            <a:ext cx="85122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নিজের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শ্রেণির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সংগ্রহ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5370493"/>
            <a:ext cx="8001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99CC00"/>
                </a:solidFill>
                <a:latin typeface="NikoshBAN" pitchFamily="2" charset="0"/>
                <a:cs typeface="NikoshBAN" pitchFamily="2" charset="0"/>
              </a:rPr>
              <a:t>বিশ্ববিদ্যালয়ে</a:t>
            </a:r>
            <a:r>
              <a:rPr lang="en-US" sz="2800" b="1" dirty="0" smtClean="0">
                <a:solidFill>
                  <a:srgbClr val="99CC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99CC00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2800" b="1" dirty="0" smtClean="0">
                <a:solidFill>
                  <a:srgbClr val="99CC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99CC00"/>
                </a:solidFill>
                <a:latin typeface="NikoshBAN" pitchFamily="2" charset="0"/>
                <a:cs typeface="NikoshBAN" pitchFamily="2" charset="0"/>
              </a:rPr>
              <a:t>যখন</a:t>
            </a:r>
            <a:r>
              <a:rPr lang="en-US" sz="2800" b="1" dirty="0" smtClean="0">
                <a:solidFill>
                  <a:srgbClr val="99CC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99CC00"/>
                </a:solidFill>
                <a:latin typeface="NikoshBAN" pitchFamily="2" charset="0"/>
                <a:cs typeface="NikoshBAN" pitchFamily="2" charset="0"/>
              </a:rPr>
              <a:t>পড়াবেন</a:t>
            </a:r>
            <a:r>
              <a:rPr lang="en-US" sz="2800" b="1" dirty="0" smtClean="0">
                <a:solidFill>
                  <a:srgbClr val="99CC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99CC00"/>
                </a:solidFill>
                <a:latin typeface="NikoshBAN" pitchFamily="2" charset="0"/>
                <a:cs typeface="NikoshBAN" pitchFamily="2" charset="0"/>
              </a:rPr>
              <a:t>তখন</a:t>
            </a:r>
            <a:r>
              <a:rPr lang="en-US" sz="2800" b="1" dirty="0" smtClean="0">
                <a:solidFill>
                  <a:srgbClr val="99CC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99CC00"/>
                </a:solidFill>
                <a:latin typeface="NikoshBAN" pitchFamily="2" charset="0"/>
                <a:cs typeface="NikoshBAN" pitchFamily="2" charset="0"/>
              </a:rPr>
              <a:t>সারা</a:t>
            </a:r>
            <a:r>
              <a:rPr lang="en-US" sz="2800" b="1" dirty="0" smtClean="0">
                <a:solidFill>
                  <a:srgbClr val="99CC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IN" sz="2800" b="1" dirty="0" smtClean="0">
              <a:solidFill>
                <a:srgbClr val="99CC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b="1" dirty="0" err="1" smtClean="0">
                <a:solidFill>
                  <a:srgbClr val="99CC00"/>
                </a:solidFill>
                <a:latin typeface="NikoshBAN" pitchFamily="2" charset="0"/>
                <a:cs typeface="NikoshBAN" pitchFamily="2" charset="0"/>
              </a:rPr>
              <a:t>দেশের</a:t>
            </a:r>
            <a:r>
              <a:rPr lang="en-US" sz="2800" b="1" dirty="0" smtClean="0">
                <a:solidFill>
                  <a:srgbClr val="99CC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99CC00"/>
                </a:solidFill>
                <a:latin typeface="NikoshBAN" pitchFamily="2" charset="0"/>
                <a:cs typeface="NikoshBAN" pitchFamily="2" charset="0"/>
              </a:rPr>
              <a:t>অনেক</a:t>
            </a:r>
            <a:r>
              <a:rPr lang="en-US" sz="2800" b="1" dirty="0" smtClean="0">
                <a:solidFill>
                  <a:srgbClr val="99CC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99CC00"/>
                </a:solidFill>
                <a:latin typeface="NikoshBAN" pitchFamily="2" charset="0"/>
                <a:cs typeface="NikoshBAN" pitchFamily="2" charset="0"/>
              </a:rPr>
              <a:t>ছাত্র</a:t>
            </a:r>
            <a:r>
              <a:rPr lang="en-US" sz="2800" b="1" dirty="0" smtClean="0">
                <a:solidFill>
                  <a:srgbClr val="99CC00"/>
                </a:solidFill>
                <a:latin typeface="NikoshBAN" pitchFamily="2" charset="0"/>
                <a:cs typeface="NikoshBAN" pitchFamily="2" charset="0"/>
              </a:rPr>
              <a:t>/</a:t>
            </a:r>
            <a:r>
              <a:rPr lang="en-US" sz="2800" b="1" dirty="0" err="1" smtClean="0">
                <a:solidFill>
                  <a:srgbClr val="99CC00"/>
                </a:solidFill>
                <a:latin typeface="NikoshBAN" pitchFamily="2" charset="0"/>
                <a:cs typeface="NikoshBAN" pitchFamily="2" charset="0"/>
              </a:rPr>
              <a:t>ছাত্রী</a:t>
            </a:r>
            <a:r>
              <a:rPr lang="en-US" sz="2800" b="1" dirty="0" smtClean="0">
                <a:solidFill>
                  <a:srgbClr val="99CC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99CC00"/>
                </a:solidFill>
                <a:latin typeface="NikoshBAN" pitchFamily="2" charset="0"/>
                <a:cs typeface="NikoshBAN" pitchFamily="2" charset="0"/>
              </a:rPr>
              <a:t>সেটা</a:t>
            </a:r>
            <a:r>
              <a:rPr lang="en-US" sz="2800" b="1" dirty="0" smtClean="0">
                <a:solidFill>
                  <a:srgbClr val="99CC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99CC00"/>
                </a:solidFill>
                <a:latin typeface="NikoshBAN" pitchFamily="2" charset="0"/>
                <a:cs typeface="NikoshBAN" pitchFamily="2" charset="0"/>
              </a:rPr>
              <a:t>শুনবে</a:t>
            </a:r>
            <a:r>
              <a:rPr lang="en-US" sz="2800" b="1" dirty="0" smtClean="0">
                <a:solidFill>
                  <a:srgbClr val="99CC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800" b="1" dirty="0">
              <a:solidFill>
                <a:srgbClr val="99CC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98511"/>
            <a:ext cx="3962400" cy="3425889"/>
          </a:xfrm>
          <a:prstGeom prst="rect">
            <a:avLst/>
          </a:prstGeom>
          <a:ln w="57150">
            <a:solidFill>
              <a:schemeClr val="accent1"/>
            </a:solidFill>
            <a:prstDash val="sysDash"/>
          </a:ln>
        </p:spPr>
      </p:pic>
      <p:sp>
        <p:nvSpPr>
          <p:cNvPr id="4" name="TextBox 3"/>
          <p:cNvSpPr txBox="1"/>
          <p:nvPr/>
        </p:nvSpPr>
        <p:spPr>
          <a:xfrm>
            <a:off x="3276600" y="304800"/>
            <a:ext cx="37347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99CC00"/>
                </a:solidFill>
                <a:latin typeface="NikoshBAN" pitchFamily="2" charset="0"/>
                <a:cs typeface="NikoshBAN" pitchFamily="2" charset="0"/>
              </a:rPr>
              <a:t>ভার্চুয়াল</a:t>
            </a:r>
            <a:r>
              <a:rPr lang="en-US" sz="3600" b="1" dirty="0" smtClean="0">
                <a:solidFill>
                  <a:srgbClr val="99CC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99CC00"/>
                </a:solidFill>
                <a:latin typeface="NikoshBAN" pitchFamily="2" charset="0"/>
                <a:cs typeface="NikoshBAN" pitchFamily="2" charset="0"/>
              </a:rPr>
              <a:t>ক্লাসরুম</a:t>
            </a:r>
            <a:endParaRPr lang="en-US" sz="3600" b="1" dirty="0">
              <a:solidFill>
                <a:srgbClr val="99CC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2"/>
          <a:stretch/>
        </p:blipFill>
        <p:spPr>
          <a:xfrm>
            <a:off x="4876800" y="1350293"/>
            <a:ext cx="4038600" cy="3374107"/>
          </a:xfrm>
          <a:prstGeom prst="rect">
            <a:avLst/>
          </a:prstGeom>
          <a:ln w="57150">
            <a:solidFill>
              <a:schemeClr val="accent1"/>
            </a:solidFill>
            <a:prstDash val="sysDash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ular Callout 1"/>
          <p:cNvSpPr/>
          <p:nvPr/>
        </p:nvSpPr>
        <p:spPr>
          <a:xfrm>
            <a:off x="3200400" y="1066800"/>
            <a:ext cx="3599948" cy="883154"/>
          </a:xfrm>
          <a:prstGeom prst="wedgeRectCallout">
            <a:avLst>
              <a:gd name="adj1" fmla="val -16126"/>
              <a:gd name="adj2" fmla="val 48675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spc="-150" dirty="0" smtClean="0">
                <a:ln>
                  <a:solidFill>
                    <a:srgbClr val="7030A0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</a:t>
            </a:r>
            <a:r>
              <a:rPr lang="bn-IN" sz="6000" b="1" spc="-150" dirty="0" smtClean="0">
                <a:ln>
                  <a:solidFill>
                    <a:srgbClr val="7030A0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লীয়</a:t>
            </a:r>
            <a:r>
              <a:rPr lang="en-US" sz="6000" b="1" spc="-150" dirty="0" smtClean="0">
                <a:ln>
                  <a:solidFill>
                    <a:srgbClr val="7030A0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spc="-150" dirty="0" err="1" smtClean="0">
                <a:ln>
                  <a:solidFill>
                    <a:srgbClr val="7030A0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6000" b="1" spc="-150" dirty="0">
              <a:ln>
                <a:solidFill>
                  <a:srgbClr val="7030A0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0746230" y="2682346"/>
            <a:ext cx="621404" cy="1588"/>
          </a:xfrm>
          <a:prstGeom prst="line">
            <a:avLst/>
          </a:prstGeom>
          <a:ln w="127000" cap="rnd" cmpd="dbl">
            <a:solidFill>
              <a:schemeClr val="accent1">
                <a:shade val="95000"/>
                <a:satMod val="105000"/>
                <a:alpha val="85000"/>
              </a:schemeClr>
            </a:solidFill>
            <a:prstDash val="solid"/>
            <a:round/>
          </a:ln>
          <a:effectLst>
            <a:glow rad="190500">
              <a:schemeClr val="accent1">
                <a:alpha val="27000"/>
              </a:schemeClr>
            </a:glow>
            <a:outerShdw blurRad="50800" dist="50800" dir="18900000" algn="bl" rotWithShape="0">
              <a:prstClr val="black">
                <a:alpha val="40000"/>
              </a:prstClr>
            </a:outerShdw>
            <a:reflection blurRad="76200" stA="71000" endPos="65000" dir="5400000" sy="-100000" algn="bl" rotWithShape="0"/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hevron 3"/>
          <p:cNvSpPr/>
          <p:nvPr/>
        </p:nvSpPr>
        <p:spPr>
          <a:xfrm>
            <a:off x="10448091" y="468018"/>
            <a:ext cx="658912" cy="2105756"/>
          </a:xfrm>
          <a:prstGeom prst="chevron">
            <a:avLst>
              <a:gd name="adj" fmla="val 71429"/>
            </a:avLst>
          </a:prstGeom>
          <a:solidFill>
            <a:srgbClr val="5619C5"/>
          </a:solidFill>
          <a:effectLst>
            <a:glow rad="228600">
              <a:schemeClr val="accent6">
                <a:satMod val="175000"/>
                <a:alpha val="40000"/>
              </a:schemeClr>
            </a:glow>
            <a:outerShdw blurRad="558800" dir="21594000" algn="ctr" rotWithShape="0">
              <a:srgbClr val="000000"/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Chevron 4"/>
          <p:cNvSpPr/>
          <p:nvPr/>
        </p:nvSpPr>
        <p:spPr>
          <a:xfrm flipH="1">
            <a:off x="254278" y="838200"/>
            <a:ext cx="660121" cy="1743554"/>
          </a:xfrm>
          <a:prstGeom prst="chevron">
            <a:avLst>
              <a:gd name="adj" fmla="val 71429"/>
            </a:avLst>
          </a:prstGeom>
          <a:solidFill>
            <a:srgbClr val="5619C5"/>
          </a:solidFill>
          <a:effectLst>
            <a:glow rad="228600">
              <a:schemeClr val="accent6">
                <a:satMod val="175000"/>
                <a:alpha val="40000"/>
              </a:schemeClr>
            </a:glow>
            <a:outerShdw blurRad="558800" dir="21594000" algn="ctr" rotWithShape="0">
              <a:srgbClr val="000000"/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838200"/>
            <a:ext cx="1927225" cy="180767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1" y="709295"/>
            <a:ext cx="1981200" cy="18583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52400" y="3832705"/>
            <a:ext cx="8763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 smtClean="0">
                <a:ln>
                  <a:solidFill>
                    <a:srgbClr val="7030A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আজ</a:t>
            </a:r>
            <a:r>
              <a:rPr lang="en-US" sz="3200" dirty="0" smtClean="0">
                <a:ln>
                  <a:solidFill>
                    <a:srgbClr val="7030A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>
                  <a:solidFill>
                    <a:srgbClr val="7030A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dirty="0" smtClean="0">
                <a:ln>
                  <a:solidFill>
                    <a:srgbClr val="7030A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>
                  <a:solidFill>
                    <a:srgbClr val="7030A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একশ</a:t>
            </a:r>
            <a:r>
              <a:rPr lang="en-US" sz="3200" dirty="0" smtClean="0">
                <a:ln>
                  <a:solidFill>
                    <a:srgbClr val="7030A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>
                  <a:solidFill>
                    <a:srgbClr val="7030A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বছর</a:t>
            </a:r>
            <a:r>
              <a:rPr lang="en-US" sz="3200" dirty="0" smtClean="0">
                <a:ln>
                  <a:solidFill>
                    <a:srgbClr val="7030A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>
                  <a:solidFill>
                    <a:srgbClr val="7030A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পরে</a:t>
            </a:r>
            <a:r>
              <a:rPr lang="en-US" sz="3200" dirty="0" smtClean="0">
                <a:ln>
                  <a:solidFill>
                    <a:srgbClr val="7030A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>
                  <a:solidFill>
                    <a:srgbClr val="7030A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শিক্ষার</a:t>
            </a:r>
            <a:r>
              <a:rPr lang="en-US" sz="3200" dirty="0" smtClean="0">
                <a:ln>
                  <a:solidFill>
                    <a:srgbClr val="7030A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>
                  <a:solidFill>
                    <a:srgbClr val="7030A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ব্যাপারে</a:t>
            </a:r>
            <a:r>
              <a:rPr lang="en-US" sz="3200" dirty="0" smtClean="0">
                <a:ln>
                  <a:solidFill>
                    <a:srgbClr val="7030A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>
                  <a:solidFill>
                    <a:srgbClr val="7030A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3200" dirty="0" smtClean="0">
                <a:ln>
                  <a:solidFill>
                    <a:srgbClr val="7030A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>
                  <a:solidFill>
                    <a:srgbClr val="7030A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r>
              <a:rPr lang="en-US" sz="3200" dirty="0" smtClean="0">
                <a:ln>
                  <a:solidFill>
                    <a:srgbClr val="7030A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>
                  <a:solidFill>
                    <a:srgbClr val="7030A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 smtClean="0">
                <a:ln>
                  <a:solidFill>
                    <a:srgbClr val="7030A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>
                  <a:solidFill>
                    <a:srgbClr val="7030A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ভূমিকা</a:t>
            </a:r>
            <a:r>
              <a:rPr lang="en-US" sz="3200" dirty="0" smtClean="0">
                <a:ln>
                  <a:solidFill>
                    <a:srgbClr val="7030A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>
                  <a:solidFill>
                    <a:srgbClr val="7030A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রাখতে</a:t>
            </a:r>
            <a:r>
              <a:rPr lang="en-US" sz="3200" dirty="0" smtClean="0">
                <a:ln>
                  <a:solidFill>
                    <a:srgbClr val="7030A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>
                  <a:solidFill>
                    <a:srgbClr val="7030A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3200" dirty="0" smtClean="0">
                <a:ln>
                  <a:solidFill>
                    <a:srgbClr val="7030A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>
                  <a:solidFill>
                    <a:srgbClr val="7030A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সেটি</a:t>
            </a:r>
            <a:r>
              <a:rPr lang="en-US" sz="3200" dirty="0" smtClean="0">
                <a:ln>
                  <a:solidFill>
                    <a:srgbClr val="7030A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>
                  <a:solidFill>
                    <a:srgbClr val="7030A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কল্পনা</a:t>
            </a:r>
            <a:r>
              <a:rPr lang="en-US" sz="3200" dirty="0" smtClean="0">
                <a:ln>
                  <a:solidFill>
                    <a:srgbClr val="7030A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>
                  <a:solidFill>
                    <a:srgbClr val="7030A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 smtClean="0">
                <a:ln>
                  <a:solidFill>
                    <a:srgbClr val="7030A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>
                  <a:solidFill>
                    <a:srgbClr val="7030A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200" dirty="0" smtClean="0">
                <a:ln>
                  <a:solidFill>
                    <a:srgbClr val="7030A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>
                  <a:solidFill>
                    <a:srgbClr val="7030A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দেয়াল</a:t>
            </a:r>
            <a:r>
              <a:rPr lang="en-US" sz="3200" dirty="0" smtClean="0">
                <a:ln>
                  <a:solidFill>
                    <a:srgbClr val="7030A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>
                  <a:solidFill>
                    <a:srgbClr val="7030A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পত্রিকা</a:t>
            </a:r>
            <a:r>
              <a:rPr lang="en-US" sz="3200" dirty="0" smtClean="0">
                <a:ln>
                  <a:solidFill>
                    <a:srgbClr val="7030A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ln>
                  <a:solidFill>
                    <a:srgbClr val="7030A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তৈরী</a:t>
            </a:r>
            <a:r>
              <a:rPr lang="en-US" sz="3200" dirty="0" smtClean="0">
                <a:ln>
                  <a:solidFill>
                    <a:srgbClr val="7030A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>
                  <a:solidFill>
                    <a:srgbClr val="7030A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200" dirty="0" smtClean="0">
                <a:ln>
                  <a:solidFill>
                    <a:srgbClr val="7030A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ln>
                <a:solidFill>
                  <a:srgbClr val="7030A0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Picture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0"/>
            <a:ext cx="1238250" cy="1314450"/>
          </a:xfrm>
          <a:prstGeom prst="rect">
            <a:avLst/>
          </a:prstGeom>
        </p:spPr>
      </p:pic>
      <p:pic>
        <p:nvPicPr>
          <p:cNvPr id="17" name="Picture 16" descr="Picture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0"/>
            <a:ext cx="1238250" cy="1314450"/>
          </a:xfrm>
          <a:prstGeom prst="rect">
            <a:avLst/>
          </a:prstGeom>
        </p:spPr>
      </p:pic>
      <p:pic>
        <p:nvPicPr>
          <p:cNvPr id="18" name="Picture 17" descr="Picture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0"/>
            <a:ext cx="1238250" cy="1314450"/>
          </a:xfrm>
          <a:prstGeom prst="rect">
            <a:avLst/>
          </a:prstGeom>
        </p:spPr>
      </p:pic>
      <p:pic>
        <p:nvPicPr>
          <p:cNvPr id="19" name="Picture 18" descr="Picture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0"/>
            <a:ext cx="1238250" cy="1314450"/>
          </a:xfrm>
          <a:prstGeom prst="rect">
            <a:avLst/>
          </a:prstGeom>
        </p:spPr>
      </p:pic>
      <p:pic>
        <p:nvPicPr>
          <p:cNvPr id="20" name="Picture 19" descr="Picture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800" y="0"/>
            <a:ext cx="1238250" cy="1314450"/>
          </a:xfrm>
          <a:prstGeom prst="rect">
            <a:avLst/>
          </a:prstGeom>
        </p:spPr>
      </p:pic>
      <p:pic>
        <p:nvPicPr>
          <p:cNvPr id="21" name="Picture 20" descr="Picture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3800" y="0"/>
            <a:ext cx="1238250" cy="1314450"/>
          </a:xfrm>
          <a:prstGeom prst="rect">
            <a:avLst/>
          </a:prstGeom>
        </p:spPr>
      </p:pic>
      <p:pic>
        <p:nvPicPr>
          <p:cNvPr id="22" name="Picture 21" descr="Picture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5695950"/>
            <a:ext cx="1238250" cy="1314450"/>
          </a:xfrm>
          <a:prstGeom prst="rect">
            <a:avLst/>
          </a:prstGeom>
        </p:spPr>
      </p:pic>
      <p:pic>
        <p:nvPicPr>
          <p:cNvPr id="23" name="Picture 22" descr="Picture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5695950"/>
            <a:ext cx="1238250" cy="1314450"/>
          </a:xfrm>
          <a:prstGeom prst="rect">
            <a:avLst/>
          </a:prstGeom>
        </p:spPr>
      </p:pic>
      <p:pic>
        <p:nvPicPr>
          <p:cNvPr id="24" name="Picture 23" descr="Picture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600" y="5695950"/>
            <a:ext cx="1238250" cy="1314450"/>
          </a:xfrm>
          <a:prstGeom prst="rect">
            <a:avLst/>
          </a:prstGeom>
        </p:spPr>
      </p:pic>
      <p:pic>
        <p:nvPicPr>
          <p:cNvPr id="25" name="Picture 24" descr="Picture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5695950"/>
            <a:ext cx="1238250" cy="1314450"/>
          </a:xfrm>
          <a:prstGeom prst="rect">
            <a:avLst/>
          </a:prstGeom>
        </p:spPr>
      </p:pic>
      <p:pic>
        <p:nvPicPr>
          <p:cNvPr id="26" name="Picture 25" descr="Picture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5695950"/>
            <a:ext cx="1238250" cy="1314450"/>
          </a:xfrm>
          <a:prstGeom prst="rect">
            <a:avLst/>
          </a:prstGeom>
        </p:spPr>
      </p:pic>
      <p:pic>
        <p:nvPicPr>
          <p:cNvPr id="27" name="Picture 26" descr="Picture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6200" y="5695950"/>
            <a:ext cx="1238250" cy="1314450"/>
          </a:xfrm>
          <a:prstGeom prst="rect">
            <a:avLst/>
          </a:prstGeom>
        </p:spPr>
      </p:pic>
      <p:pic>
        <p:nvPicPr>
          <p:cNvPr id="28" name="Picture 27" descr="Picture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8020050" y="4000501"/>
            <a:ext cx="1238250" cy="1314450"/>
          </a:xfrm>
          <a:prstGeom prst="rect">
            <a:avLst/>
          </a:prstGeom>
        </p:spPr>
      </p:pic>
      <p:pic>
        <p:nvPicPr>
          <p:cNvPr id="29" name="Picture 28" descr="Picture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8020050" y="1257300"/>
            <a:ext cx="1238250" cy="1314450"/>
          </a:xfrm>
          <a:prstGeom prst="rect">
            <a:avLst/>
          </a:prstGeom>
        </p:spPr>
      </p:pic>
      <p:pic>
        <p:nvPicPr>
          <p:cNvPr id="30" name="Picture 29" descr="Picture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8020050" y="2628900"/>
            <a:ext cx="1238250" cy="131445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330537" flipH="1">
            <a:off x="6062336" y="1187573"/>
            <a:ext cx="2393432" cy="1805385"/>
          </a:xfrm>
          <a:prstGeom prst="rect">
            <a:avLst/>
          </a:prstGeom>
        </p:spPr>
      </p:pic>
      <p:sp>
        <p:nvSpPr>
          <p:cNvPr id="32" name="Oval 31"/>
          <p:cNvSpPr/>
          <p:nvPr/>
        </p:nvSpPr>
        <p:spPr>
          <a:xfrm>
            <a:off x="2362200" y="2128480"/>
            <a:ext cx="4343399" cy="2632927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 w="57150">
            <a:solidFill>
              <a:srgbClr val="7030A0"/>
            </a:solidFill>
            <a:prstDash val="sysDot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88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88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3" name="Picture 32" descr="Picture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V="1">
            <a:off x="-19049" y="3905250"/>
            <a:ext cx="1238250" cy="1504950"/>
          </a:xfrm>
          <a:prstGeom prst="rect">
            <a:avLst/>
          </a:prstGeom>
        </p:spPr>
      </p:pic>
      <p:pic>
        <p:nvPicPr>
          <p:cNvPr id="34" name="Picture 33" descr="Picture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V="1">
            <a:off x="-19049" y="1162049"/>
            <a:ext cx="1238250" cy="1504950"/>
          </a:xfrm>
          <a:prstGeom prst="rect">
            <a:avLst/>
          </a:prstGeom>
        </p:spPr>
      </p:pic>
      <p:pic>
        <p:nvPicPr>
          <p:cNvPr id="35" name="Picture 34" descr="Picture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V="1">
            <a:off x="-19049" y="2533649"/>
            <a:ext cx="1238250" cy="150495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27408" flipH="1">
            <a:off x="558742" y="4233256"/>
            <a:ext cx="2428978" cy="16058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1393570_738042689546216_1206232559_n_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1494" y="5485516"/>
            <a:ext cx="1762506" cy="1372484"/>
          </a:xfrm>
          <a:prstGeom prst="rect">
            <a:avLst/>
          </a:prstGeom>
        </p:spPr>
      </p:pic>
      <p:pic>
        <p:nvPicPr>
          <p:cNvPr id="10" name="Picture 9" descr="1393570_738042689546216_1206232559_n_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0800000">
            <a:off x="7381494" y="0"/>
            <a:ext cx="1762506" cy="1372484"/>
          </a:xfrm>
          <a:prstGeom prst="rect">
            <a:avLst/>
          </a:prstGeom>
        </p:spPr>
      </p:pic>
      <p:pic>
        <p:nvPicPr>
          <p:cNvPr id="7" name="Picture 6" descr="1393570_738042689546216_1206232559_n_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0800000">
            <a:off x="0" y="0"/>
            <a:ext cx="1762506" cy="137248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52800" y="2133600"/>
            <a:ext cx="2133600" cy="76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Up Ribbon 4"/>
          <p:cNvSpPr/>
          <p:nvPr/>
        </p:nvSpPr>
        <p:spPr>
          <a:xfrm>
            <a:off x="1981200" y="762000"/>
            <a:ext cx="5334000" cy="914400"/>
          </a:xfrm>
          <a:prstGeom prst="ribbon2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5000" y="3124200"/>
            <a:ext cx="5638800" cy="206210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কানেতা</a:t>
            </a:r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ইয়াছমিন</a:t>
            </a:r>
            <a:endParaRPr lang="bn-BD" sz="4000" dirty="0" smtClean="0">
              <a:solidFill>
                <a:schemeClr val="accent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200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সহকারী শিক্ষক</a:t>
            </a:r>
          </a:p>
          <a:p>
            <a:pPr algn="ctr"/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পীরখাইন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মাওলানা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আশরাফ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চৌধুরী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হাই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স্কুল</a:t>
            </a:r>
            <a:endParaRPr lang="en-US" sz="2800" dirty="0" smtClean="0">
              <a:solidFill>
                <a:schemeClr val="accent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পীরখাইন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আনোয়ারা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চট্টগ্রাম</a:t>
            </a:r>
            <a:r>
              <a:rPr lang="bn-IN" sz="2800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2800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 descr="1393570_738042689546216_1206232559_n_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485516"/>
            <a:ext cx="1762506" cy="13724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4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5" grpId="1" animBg="1"/>
      <p:bldP spid="6" grpId="0" build="p" animBg="1"/>
      <p:bldP spid="6" grpId="1" build="allAtOnce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For slide\রিকত্র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2400" y="0"/>
            <a:ext cx="9525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85800" y="2304633"/>
            <a:ext cx="7848600" cy="304698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শ্রেণিঃ সপ্তম</a:t>
            </a:r>
          </a:p>
          <a:p>
            <a:pPr algn="ctr"/>
            <a:r>
              <a:rPr lang="bn-BD" sz="4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বিষয়ঃ তথ্য ও যোগাযোগ প্রযুক্তি </a:t>
            </a:r>
          </a:p>
          <a:p>
            <a:pPr algn="ctr"/>
            <a:r>
              <a:rPr lang="bn-BD" sz="4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অধ্যায়ঃ তৃতীয় </a:t>
            </a:r>
          </a:p>
          <a:p>
            <a:pPr algn="ctr"/>
            <a:r>
              <a:rPr lang="bn-BD" sz="4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পাঠঃ </a:t>
            </a:r>
            <a:r>
              <a:rPr lang="en-US" sz="4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১৯</a:t>
            </a:r>
            <a:endParaRPr lang="en-US" sz="48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00400" y="685800"/>
            <a:ext cx="3048000" cy="76944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পাঠ পরিচিতি </a:t>
            </a:r>
            <a:endParaRPr lang="en-US" sz="4400" dirty="0">
              <a:solidFill>
                <a:schemeClr val="accent2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76400" y="2828836"/>
            <a:ext cx="6096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36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শ্রেণিঃ সপ্তম</a:t>
            </a:r>
          </a:p>
          <a:p>
            <a:pPr algn="ctr"/>
            <a:r>
              <a:rPr lang="bn-BD" sz="36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বিষয়ঃ তথ্য ও যোগাযোগ প্রযুক্তি </a:t>
            </a:r>
          </a:p>
          <a:p>
            <a:pPr algn="ctr"/>
            <a:r>
              <a:rPr lang="bn-BD" sz="36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অধ্যায়ঃ </a:t>
            </a:r>
            <a:r>
              <a:rPr lang="en-US" sz="3600" b="1" dirty="0" err="1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পঞ্চম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3600" b="1" dirty="0" smtClean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6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পাঠঃ 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৫৬ -৫৭</a:t>
            </a:r>
            <a:endParaRPr lang="en-US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3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3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1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4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1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44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1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47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1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50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1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53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4" grpId="1" animBg="1"/>
      <p:bldP spid="5" grpId="0" build="p"/>
      <p:bldP spid="5" grpId="1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838200"/>
            <a:ext cx="5685480" cy="4015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860969" y="5063614"/>
            <a:ext cx="5503698" cy="92333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ছাত্র</a:t>
            </a:r>
            <a:r>
              <a:rPr lang="en-US" sz="54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/</a:t>
            </a:r>
            <a:r>
              <a:rPr lang="en-US" sz="5400" dirty="0" err="1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ছাত্রীরা</a:t>
            </a:r>
            <a:r>
              <a:rPr lang="en-US" sz="54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54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করছে</a:t>
            </a:r>
            <a:r>
              <a:rPr lang="en-US" sz="54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5400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0" y="5029200"/>
            <a:ext cx="6175340" cy="92333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ইন্টারনেট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করছে</a:t>
            </a:r>
            <a:r>
              <a:rPr lang="en-US" sz="5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5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277 1.21387E-6 L -0.796 -0.00648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200" y="-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21934" y="1117937"/>
            <a:ext cx="5164666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000" b="1" spc="50" dirty="0" err="1" smtClean="0">
                <a:ln w="11430">
                  <a:solidFill>
                    <a:sysClr val="windowText" lastClr="000000"/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60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spc="50" dirty="0" err="1" smtClean="0">
                <a:ln w="11430">
                  <a:solidFill>
                    <a:sysClr val="windowText" lastClr="000000"/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</a:t>
            </a:r>
            <a:endParaRPr lang="en-US" sz="6000" b="1" spc="50" dirty="0">
              <a:ln w="11430">
                <a:solidFill>
                  <a:sysClr val="windowText" lastClr="000000"/>
                </a:solidFill>
              </a:ln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14400" y="3277850"/>
            <a:ext cx="752249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dirty="0" err="1" smtClean="0">
                <a:ln w="0"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শিক্ষায়</a:t>
            </a:r>
            <a:r>
              <a:rPr lang="en-US" sz="8800" b="1" dirty="0" smtClean="0">
                <a:ln w="0"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b="1" dirty="0" err="1" smtClean="0">
                <a:ln w="0"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ইন্টারনেট</a:t>
            </a:r>
            <a:endParaRPr lang="en-US" sz="8800" b="1" dirty="0">
              <a:ln w="0">
                <a:solidFill>
                  <a:schemeClr val="tx1"/>
                </a:solidFill>
              </a:ln>
              <a:solidFill>
                <a:srgbClr val="00B0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" name="Picture 10" descr="elegant_flowers_bouquet_vector_53688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2286000" cy="2286000"/>
          </a:xfrm>
          <a:prstGeom prst="rect">
            <a:avLst/>
          </a:prstGeom>
        </p:spPr>
      </p:pic>
      <p:pic>
        <p:nvPicPr>
          <p:cNvPr id="12" name="Picture 11" descr="elegant_flowers_bouquet_vector_53688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0" y="0"/>
            <a:ext cx="2286000" cy="2286000"/>
          </a:xfrm>
          <a:prstGeom prst="rect">
            <a:avLst/>
          </a:prstGeom>
        </p:spPr>
      </p:pic>
      <p:pic>
        <p:nvPicPr>
          <p:cNvPr id="13" name="Picture 12" descr="elegant_flowers_bouquet_vector_53688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9600"/>
            <a:ext cx="2438400" cy="2438400"/>
          </a:xfrm>
          <a:prstGeom prst="rect">
            <a:avLst/>
          </a:prstGeom>
        </p:spPr>
      </p:pic>
      <p:pic>
        <p:nvPicPr>
          <p:cNvPr id="14" name="Picture 13" descr="elegant_flowers_bouquet_vector_53688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599" y="4419599"/>
            <a:ext cx="2438399" cy="24383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52800" y="381000"/>
            <a:ext cx="2969749" cy="1200329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7200" b="1" spc="-150" dirty="0" err="1" smtClean="0">
                <a:ln w="0"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7200" b="1" spc="-150" dirty="0">
              <a:ln w="0"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" y="2590800"/>
            <a:ext cx="8482127" cy="366507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5400" b="1" dirty="0" err="1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5400" b="1" dirty="0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5400" b="1" dirty="0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5400" b="1" dirty="0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5400" b="1" dirty="0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…</a:t>
            </a:r>
          </a:p>
          <a:p>
            <a:r>
              <a:rPr lang="en-US" sz="4000" dirty="0" smtClean="0">
                <a:ln>
                  <a:solidFill>
                    <a:srgbClr val="0070C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4000" dirty="0" err="1" smtClean="0">
                <a:ln>
                  <a:solidFill>
                    <a:srgbClr val="0070C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sz="4000" dirty="0" smtClean="0">
                <a:ln>
                  <a:solidFill>
                    <a:srgbClr val="0070C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>
                  <a:solidFill>
                    <a:srgbClr val="0070C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ব্যবস্থায়</a:t>
            </a:r>
            <a:r>
              <a:rPr lang="en-US" sz="4000" dirty="0" smtClean="0">
                <a:ln>
                  <a:solidFill>
                    <a:srgbClr val="0070C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>
                  <a:solidFill>
                    <a:srgbClr val="0070C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4000" dirty="0" smtClean="0">
                <a:ln>
                  <a:solidFill>
                    <a:srgbClr val="0070C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>
                  <a:solidFill>
                    <a:srgbClr val="0070C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4000" dirty="0" smtClean="0">
                <a:ln>
                  <a:solidFill>
                    <a:srgbClr val="0070C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>
                  <a:solidFill>
                    <a:srgbClr val="0070C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ক্ষেত্রে</a:t>
            </a:r>
            <a:r>
              <a:rPr lang="en-US" sz="4000" dirty="0" smtClean="0">
                <a:ln>
                  <a:solidFill>
                    <a:srgbClr val="0070C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>
                  <a:solidFill>
                    <a:srgbClr val="0070C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ইন্টারনেটের</a:t>
            </a:r>
            <a:r>
              <a:rPr lang="en-US" sz="4000" dirty="0" smtClean="0">
                <a:ln>
                  <a:solidFill>
                    <a:srgbClr val="0070C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>
                  <a:solidFill>
                    <a:srgbClr val="0070C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4000" dirty="0" smtClean="0">
                <a:ln>
                  <a:solidFill>
                    <a:srgbClr val="0070C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>
                  <a:solidFill>
                    <a:srgbClr val="0070C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রয়েছে</a:t>
            </a:r>
            <a:r>
              <a:rPr lang="en-US" sz="4000" dirty="0" smtClean="0">
                <a:ln>
                  <a:solidFill>
                    <a:srgbClr val="0070C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>
                  <a:solidFill>
                    <a:srgbClr val="0070C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4000" dirty="0" smtClean="0">
                <a:ln>
                  <a:solidFill>
                    <a:srgbClr val="0070C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>
                  <a:solidFill>
                    <a:srgbClr val="0070C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000" dirty="0" smtClean="0">
                <a:ln>
                  <a:solidFill>
                    <a:srgbClr val="0070C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>
                  <a:solidFill>
                    <a:srgbClr val="0070C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 smtClean="0">
                <a:ln>
                  <a:solidFill>
                    <a:srgbClr val="0070C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IN" sz="4000" dirty="0" smtClean="0">
              <a:ln>
                <a:solidFill>
                  <a:srgbClr val="0070C0"/>
                </a:solidFill>
              </a:ln>
              <a:solidFill>
                <a:schemeClr val="accent3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IN" sz="4000" dirty="0" smtClean="0">
                <a:ln>
                  <a:solidFill>
                    <a:srgbClr val="0070C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2</a:t>
            </a:r>
            <a:r>
              <a:rPr lang="en-US" sz="4000" dirty="0" smtClean="0">
                <a:ln>
                  <a:solidFill>
                    <a:srgbClr val="0070C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bn-IN" sz="4000" dirty="0" smtClean="0">
                <a:ln>
                  <a:solidFill>
                    <a:srgbClr val="0070C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>
                  <a:solidFill>
                    <a:srgbClr val="0070C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শিক্ষাক্ষেত্রে</a:t>
            </a:r>
            <a:r>
              <a:rPr lang="en-US" sz="4000" dirty="0" smtClean="0">
                <a:ln>
                  <a:solidFill>
                    <a:srgbClr val="0070C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>
                  <a:solidFill>
                    <a:srgbClr val="0070C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ইন্টারনেটের</a:t>
            </a:r>
            <a:r>
              <a:rPr lang="en-US" sz="4000" dirty="0" smtClean="0">
                <a:ln>
                  <a:solidFill>
                    <a:srgbClr val="0070C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>
                  <a:solidFill>
                    <a:srgbClr val="0070C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4000" dirty="0" smtClean="0">
                <a:ln>
                  <a:solidFill>
                    <a:srgbClr val="0070C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>
                  <a:solidFill>
                    <a:srgbClr val="0070C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 smtClean="0">
                <a:ln>
                  <a:solidFill>
                    <a:srgbClr val="0070C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>
                  <a:solidFill>
                    <a:srgbClr val="0070C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জানবে</a:t>
            </a:r>
            <a:r>
              <a:rPr lang="en-US" sz="4000" dirty="0" smtClean="0">
                <a:ln>
                  <a:solidFill>
                    <a:srgbClr val="0070C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308"/>
          <a:stretch/>
        </p:blipFill>
        <p:spPr>
          <a:xfrm>
            <a:off x="152400" y="72306"/>
            <a:ext cx="4103108" cy="26708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1" t="3970" r="3331" b="8052"/>
          <a:stretch/>
        </p:blipFill>
        <p:spPr bwMode="auto">
          <a:xfrm>
            <a:off x="4724401" y="0"/>
            <a:ext cx="4114800" cy="2819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4" r="1324" b="6266"/>
          <a:stretch/>
        </p:blipFill>
        <p:spPr bwMode="auto">
          <a:xfrm>
            <a:off x="228600" y="3886200"/>
            <a:ext cx="4301890" cy="27464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09600" y="2895600"/>
            <a:ext cx="41384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ইন্টারনেটে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ফলাফল</a:t>
            </a:r>
            <a:r>
              <a:rPr lang="bn-IN" sz="40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জানা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18555599">
            <a:off x="6467200" y="5297547"/>
            <a:ext cx="33106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ইন্টারনেট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IN" sz="2800" b="1" dirty="0" smtClean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বই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ডাউনলোড</a:t>
            </a:r>
            <a:endParaRPr lang="en-US" sz="2800" b="1" dirty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Left-Up Arrow 6"/>
          <p:cNvSpPr/>
          <p:nvPr/>
        </p:nvSpPr>
        <p:spPr>
          <a:xfrm>
            <a:off x="4953000" y="2971801"/>
            <a:ext cx="2819400" cy="2971799"/>
          </a:xfrm>
          <a:prstGeom prst="leftUpArrow">
            <a:avLst>
              <a:gd name="adj1" fmla="val 9664"/>
              <a:gd name="adj2" fmla="val 13935"/>
              <a:gd name="adj3" fmla="val 27930"/>
            </a:avLst>
          </a:prstGeom>
          <a:blipFill>
            <a:blip r:embed="rId5" cstate="print"/>
            <a:stretch>
              <a:fillRect/>
            </a:stretch>
          </a:blipFill>
          <a:ln w="5715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301" y="1066800"/>
            <a:ext cx="4715699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2"/>
          <a:stretch/>
        </p:blipFill>
        <p:spPr>
          <a:xfrm>
            <a:off x="0" y="1208933"/>
            <a:ext cx="4495800" cy="29058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797774" y="4572000"/>
            <a:ext cx="34318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FF"/>
                </a:solidFill>
                <a:latin typeface="NikoshBAN" pitchFamily="2" charset="0"/>
                <a:cs typeface="NikoshBAN" pitchFamily="2" charset="0"/>
              </a:rPr>
              <a:t>ছাত্ররা</a:t>
            </a:r>
            <a:r>
              <a:rPr lang="en-US" sz="3600" b="1" dirty="0" smtClean="0">
                <a:solidFill>
                  <a:srgbClr val="FF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00FF"/>
                </a:solidFill>
                <a:latin typeface="NikoshBAN" pitchFamily="2" charset="0"/>
                <a:cs typeface="NikoshBAN" pitchFamily="2" charset="0"/>
              </a:rPr>
              <a:t>দূরে</a:t>
            </a:r>
            <a:r>
              <a:rPr lang="en-US" sz="3600" b="1" dirty="0" smtClean="0">
                <a:solidFill>
                  <a:srgbClr val="FF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00FF"/>
                </a:solidFill>
                <a:latin typeface="NikoshBAN" pitchFamily="2" charset="0"/>
                <a:cs typeface="NikoshBAN" pitchFamily="2" charset="0"/>
              </a:rPr>
              <a:t>বসে</a:t>
            </a:r>
            <a:r>
              <a:rPr lang="en-US" sz="3600" b="1" dirty="0" smtClean="0">
                <a:solidFill>
                  <a:srgbClr val="FF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00FF"/>
                </a:solidFill>
                <a:latin typeface="NikoshBAN" pitchFamily="2" charset="0"/>
                <a:cs typeface="NikoshBAN" pitchFamily="2" charset="0"/>
              </a:rPr>
              <a:t>জটিল</a:t>
            </a:r>
            <a:r>
              <a:rPr lang="en-US" sz="3600" b="1" dirty="0" smtClean="0">
                <a:solidFill>
                  <a:srgbClr val="FF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00FF"/>
                </a:solidFill>
                <a:latin typeface="NikoshBAN" pitchFamily="2" charset="0"/>
                <a:cs typeface="NikoshBAN" pitchFamily="2" charset="0"/>
              </a:rPr>
              <a:t>অপারেশন</a:t>
            </a:r>
            <a:r>
              <a:rPr lang="en-US" sz="3600" b="1" dirty="0" smtClean="0">
                <a:solidFill>
                  <a:srgbClr val="FF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00FF"/>
                </a:solidFill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3600" b="1" dirty="0" smtClean="0">
                <a:solidFill>
                  <a:srgbClr val="FF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00FF"/>
                </a:solidFill>
                <a:latin typeface="NikoshBAN" pitchFamily="2" charset="0"/>
                <a:cs typeface="NikoshBAN" pitchFamily="2" charset="0"/>
              </a:rPr>
              <a:t>পাবে</a:t>
            </a:r>
            <a:endParaRPr lang="en-US" sz="3600" b="1" dirty="0">
              <a:solidFill>
                <a:srgbClr val="FF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2000" y="4655403"/>
            <a:ext cx="20938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FF00FF"/>
                </a:solidFill>
                <a:latin typeface="NikoshBAN" pitchFamily="2" charset="0"/>
                <a:cs typeface="NikoshBAN" pitchFamily="2" charset="0"/>
              </a:rPr>
              <a:t>ভার্চুয়াল</a:t>
            </a:r>
            <a:r>
              <a:rPr lang="en-US" sz="3600" b="1" dirty="0">
                <a:solidFill>
                  <a:srgbClr val="FF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rgbClr val="FF00FF"/>
                </a:solidFill>
                <a:latin typeface="NikoshBAN" pitchFamily="2" charset="0"/>
                <a:cs typeface="NikoshBAN" pitchFamily="2" charset="0"/>
              </a:rPr>
              <a:t>ক্লাস</a:t>
            </a:r>
            <a:r>
              <a:rPr lang="en-US" sz="3600" b="1" dirty="0">
                <a:solidFill>
                  <a:srgbClr val="FF00FF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1200" b="1" dirty="0">
              <a:solidFill>
                <a:srgbClr val="FF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ular Callout 1"/>
          <p:cNvSpPr/>
          <p:nvPr/>
        </p:nvSpPr>
        <p:spPr>
          <a:xfrm>
            <a:off x="2133600" y="381000"/>
            <a:ext cx="5029200" cy="746379"/>
          </a:xfrm>
          <a:prstGeom prst="wedgeRectCallout">
            <a:avLst>
              <a:gd name="adj1" fmla="val -16126"/>
              <a:gd name="adj2" fmla="val 48675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0" b="1" dirty="0" err="1" smtClean="0">
                <a:ln>
                  <a:solidFill>
                    <a:sysClr val="windowText" lastClr="000000"/>
                  </a:solidFill>
                </a:ln>
                <a:solidFill>
                  <a:srgbClr val="FF9900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8000" b="1" dirty="0" smtClean="0">
                <a:ln>
                  <a:solidFill>
                    <a:sysClr val="windowText" lastClr="000000"/>
                  </a:solidFill>
                </a:ln>
                <a:solidFill>
                  <a:srgbClr val="FF99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b="1" dirty="0" err="1" smtClean="0">
                <a:ln>
                  <a:solidFill>
                    <a:sysClr val="windowText" lastClr="000000"/>
                  </a:solidFill>
                </a:ln>
                <a:solidFill>
                  <a:srgbClr val="FF990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8000" b="1" dirty="0">
              <a:ln>
                <a:solidFill>
                  <a:sysClr val="windowText" lastClr="000000"/>
                </a:solidFill>
              </a:ln>
              <a:solidFill>
                <a:srgbClr val="FF99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3505200"/>
            <a:ext cx="8416585" cy="15696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ln>
                  <a:solidFill>
                    <a:srgbClr val="00B050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4800" dirty="0" err="1" smtClean="0">
                <a:ln>
                  <a:solidFill>
                    <a:srgbClr val="00B050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sz="4800" dirty="0" smtClean="0">
                <a:ln>
                  <a:solidFill>
                    <a:srgbClr val="00B050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n>
                  <a:solidFill>
                    <a:srgbClr val="00B050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ব্যবস্থায়</a:t>
            </a:r>
            <a:r>
              <a:rPr lang="en-US" sz="4800" dirty="0" smtClean="0">
                <a:ln>
                  <a:solidFill>
                    <a:srgbClr val="00B050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n>
                  <a:solidFill>
                    <a:srgbClr val="00B050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4800" dirty="0" smtClean="0">
                <a:ln>
                  <a:solidFill>
                    <a:srgbClr val="00B050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n>
                  <a:solidFill>
                    <a:srgbClr val="00B050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4800" dirty="0" smtClean="0">
                <a:ln>
                  <a:solidFill>
                    <a:srgbClr val="00B050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n>
                  <a:solidFill>
                    <a:srgbClr val="00B050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ক্ষেত্রে</a:t>
            </a:r>
            <a:r>
              <a:rPr lang="en-US" sz="4800" dirty="0" smtClean="0">
                <a:ln>
                  <a:solidFill>
                    <a:srgbClr val="00B050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n>
                  <a:solidFill>
                    <a:srgbClr val="00B050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ইন্টারনেট</a:t>
            </a:r>
            <a:r>
              <a:rPr lang="en-US" sz="4800" dirty="0" smtClean="0">
                <a:ln>
                  <a:solidFill>
                    <a:srgbClr val="00B050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n>
                  <a:solidFill>
                    <a:srgbClr val="00B050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4800" dirty="0" smtClean="0">
                <a:ln>
                  <a:solidFill>
                    <a:srgbClr val="00B050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n>
                  <a:solidFill>
                    <a:srgbClr val="00B050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800" dirty="0" smtClean="0">
                <a:ln>
                  <a:solidFill>
                    <a:srgbClr val="00B050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n>
                  <a:solidFill>
                    <a:srgbClr val="00B050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4800" dirty="0" smtClean="0">
                <a:ln>
                  <a:solidFill>
                    <a:srgbClr val="00B050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33168" y="1905000"/>
            <a:ext cx="9110832" cy="10804"/>
          </a:xfrm>
          <a:prstGeom prst="line">
            <a:avLst/>
          </a:prstGeom>
          <a:ln w="127000" cap="rnd" cmpd="dbl">
            <a:solidFill>
              <a:schemeClr val="accent1">
                <a:shade val="95000"/>
                <a:satMod val="105000"/>
                <a:alpha val="85000"/>
              </a:schemeClr>
            </a:solidFill>
            <a:prstDash val="solid"/>
            <a:round/>
          </a:ln>
          <a:effectLst>
            <a:glow rad="190500">
              <a:schemeClr val="accent1">
                <a:alpha val="27000"/>
              </a:schemeClr>
            </a:glow>
            <a:outerShdw blurRad="50800" dist="50800" dir="18900000" algn="bl" rotWithShape="0">
              <a:prstClr val="black">
                <a:alpha val="40000"/>
              </a:prstClr>
            </a:outerShdw>
            <a:reflection blurRad="76200" stA="71000" endPos="65000" dir="5400000" sy="-100000" algn="bl" rotWithShape="0"/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hevron 6"/>
          <p:cNvSpPr/>
          <p:nvPr/>
        </p:nvSpPr>
        <p:spPr>
          <a:xfrm flipH="1">
            <a:off x="0" y="203111"/>
            <a:ext cx="673783" cy="1549489"/>
          </a:xfrm>
          <a:prstGeom prst="chevron">
            <a:avLst>
              <a:gd name="adj" fmla="val 71429"/>
            </a:avLst>
          </a:prstGeom>
          <a:solidFill>
            <a:srgbClr val="002060"/>
          </a:solidFill>
          <a:effectLst>
            <a:outerShdw blurRad="558800" dir="21594000" algn="ctr" rotWithShape="0">
              <a:srgbClr val="000000"/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 flipH="1">
            <a:off x="292784" y="228600"/>
            <a:ext cx="673783" cy="1549489"/>
          </a:xfrm>
          <a:prstGeom prst="chevron">
            <a:avLst>
              <a:gd name="adj" fmla="val 71429"/>
            </a:avLst>
          </a:prstGeom>
          <a:solidFill>
            <a:srgbClr val="002060"/>
          </a:solidFill>
          <a:effectLst>
            <a:outerShdw blurRad="558800" dir="21594000" algn="ctr" rotWithShape="0">
              <a:srgbClr val="000000"/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Chevron 13"/>
          <p:cNvSpPr/>
          <p:nvPr/>
        </p:nvSpPr>
        <p:spPr>
          <a:xfrm>
            <a:off x="8153401" y="152400"/>
            <a:ext cx="609599" cy="1549489"/>
          </a:xfrm>
          <a:prstGeom prst="chevron">
            <a:avLst>
              <a:gd name="adj" fmla="val 71429"/>
            </a:avLst>
          </a:prstGeom>
          <a:solidFill>
            <a:srgbClr val="002060"/>
          </a:solidFill>
          <a:effectLst>
            <a:outerShdw blurRad="558800" dir="21594000" algn="ctr" rotWithShape="0">
              <a:srgbClr val="000000"/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Chevron 14"/>
          <p:cNvSpPr/>
          <p:nvPr/>
        </p:nvSpPr>
        <p:spPr>
          <a:xfrm>
            <a:off x="8500375" y="152400"/>
            <a:ext cx="567425" cy="1549489"/>
          </a:xfrm>
          <a:prstGeom prst="chevron">
            <a:avLst>
              <a:gd name="adj" fmla="val 71429"/>
            </a:avLst>
          </a:prstGeom>
          <a:solidFill>
            <a:srgbClr val="002060"/>
          </a:solidFill>
          <a:effectLst>
            <a:outerShdw blurRad="558800" dir="21594000" algn="ctr" rotWithShape="0">
              <a:srgbClr val="000000"/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231</Words>
  <Application>Microsoft Office PowerPoint</Application>
  <PresentationFormat>On-screen Show (4:3)</PresentationFormat>
  <Paragraphs>47</Paragraphs>
  <Slides>19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NikoshBAN</vt:lpstr>
      <vt:lpstr>Times New Roman</vt:lpstr>
      <vt:lpstr>Office Theme</vt:lpstr>
      <vt:lpstr>Packager Shell Object</vt:lpstr>
      <vt:lpstr>Package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HP</cp:lastModifiedBy>
  <cp:revision>35</cp:revision>
  <dcterms:created xsi:type="dcterms:W3CDTF">2017-03-22T15:31:20Z</dcterms:created>
  <dcterms:modified xsi:type="dcterms:W3CDTF">2017-03-22T20:29:35Z</dcterms:modified>
</cp:coreProperties>
</file>